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87" r:id="rId2"/>
    <p:sldId id="388" r:id="rId3"/>
    <p:sldId id="389" r:id="rId4"/>
    <p:sldId id="394" r:id="rId5"/>
    <p:sldId id="390" r:id="rId6"/>
    <p:sldId id="396" r:id="rId7"/>
    <p:sldId id="391" r:id="rId8"/>
    <p:sldId id="392" r:id="rId9"/>
    <p:sldId id="393" r:id="rId10"/>
    <p:sldId id="395" r:id="rId11"/>
    <p:sldId id="397" r:id="rId12"/>
    <p:sldId id="398" r:id="rId13"/>
    <p:sldId id="399" r:id="rId14"/>
    <p:sldId id="400" r:id="rId15"/>
    <p:sldId id="401" r:id="rId16"/>
    <p:sldId id="402" r:id="rId17"/>
    <p:sldId id="403" r:id="rId18"/>
    <p:sldId id="404" r:id="rId19"/>
    <p:sldId id="405" r:id="rId20"/>
    <p:sldId id="406" r:id="rId21"/>
    <p:sldId id="407" r:id="rId22"/>
    <p:sldId id="408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rgbClr val="FFFF00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FFFF00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FFFF00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FFFF00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FFFF00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rgbClr val="FFFF00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rgbClr val="FFFF00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rgbClr val="FFFF00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rgbClr val="FFFF00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CCFFFF"/>
    <a:srgbClr val="FFFFFF"/>
    <a:srgbClr val="CCECFF"/>
    <a:srgbClr val="080808"/>
    <a:srgbClr val="000099"/>
    <a:srgbClr val="006699"/>
    <a:srgbClr val="000066"/>
    <a:srgbClr val="336600"/>
    <a:srgbClr val="9966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94660"/>
  </p:normalViewPr>
  <p:slideViewPr>
    <p:cSldViewPr>
      <p:cViewPr varScale="1">
        <p:scale>
          <a:sx n="70" d="100"/>
          <a:sy n="70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D67D69E4-8720-472B-8D60-E602CA7B88F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EACBDD-1E7D-4DDE-AF51-D50D58D209C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D00343-DF8D-4D98-BACD-9E2E9B4C37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D8374C-D22F-4179-A6BA-1510E7F1DA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A595D30-559F-4621-95BB-47E3D577FF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55C0E6-888E-40C9-82C7-B0D38DBDA91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CBA5A3-DACC-43DB-92B9-A1678AD017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0B4399-C19A-4838-ACA0-34824DD674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E0D7F7-0A75-4BF7-88C2-C12A24CCB0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B119A2-0E52-4237-8EA9-22E0CB22E2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gradFill rotWithShape="0">
          <a:gsLst>
            <a:gs pos="0">
              <a:srgbClr val="000099"/>
            </a:gs>
            <a:gs pos="85000">
              <a:srgbClr val="08080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33ABBB-3349-4928-B87A-95D31CA92C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634DA3-1BBC-40F5-B31A-0C31134498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201D55-C5E1-48B4-8F61-04FA3F81F2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/>
            </a:gs>
            <a:gs pos="100000">
              <a:srgbClr val="08080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0D478342-4928-4D8B-9605-C53E97AFF561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rgbClr val="FFFF00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FFFF00"/>
          </a:solidFill>
          <a:latin typeface="Times New Roman" pitchFamily="18" charset="0"/>
          <a:cs typeface="Times New Roman" pitchFamily="18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FFFF00"/>
          </a:solidFill>
          <a:latin typeface="Times New Roman" pitchFamily="18" charset="0"/>
          <a:cs typeface="Times New Roman" pitchFamily="18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FFFF00"/>
          </a:solidFill>
          <a:latin typeface="Times New Roman" pitchFamily="18" charset="0"/>
          <a:cs typeface="Times New Roman" pitchFamily="18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Times New Roman" pitchFamily="18" charset="0"/>
          <a:cs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 idx="4294967295"/>
          </p:nvPr>
        </p:nvSpPr>
        <p:spPr>
          <a:xfrm>
            <a:off x="609600" y="1600200"/>
            <a:ext cx="7924800" cy="1771650"/>
          </a:xfrm>
        </p:spPr>
        <p:txBody>
          <a:bodyPr anchor="ctr"/>
          <a:lstStyle/>
          <a:p>
            <a:pPr eaLnBrk="1" hangingPunct="1"/>
            <a:r>
              <a:rPr lang="en-US" sz="4800" dirty="0" smtClean="0"/>
              <a:t>Last Call for Corals</a:t>
            </a:r>
            <a:endParaRPr lang="en-US" sz="4800" dirty="0" smtClean="0"/>
          </a:p>
        </p:txBody>
      </p:sp>
      <p:sp>
        <p:nvSpPr>
          <p:cNvPr id="3075" name="Subtitle 2"/>
          <p:cNvSpPr>
            <a:spLocks noGrp="1"/>
          </p:cNvSpPr>
          <p:nvPr>
            <p:ph type="subTitle" idx="4294967295"/>
          </p:nvPr>
        </p:nvSpPr>
        <p:spPr>
          <a:xfrm>
            <a:off x="685800" y="4343400"/>
            <a:ext cx="7924800" cy="585788"/>
          </a:xfrm>
        </p:spPr>
        <p:txBody>
          <a:bodyPr/>
          <a:lstStyle/>
          <a:p>
            <a:pPr marL="0" indent="0" algn="ctr" eaLnBrk="1" hangingPunct="1">
              <a:buFont typeface="Webdings" pitchFamily="18" charset="2"/>
              <a:buNone/>
            </a:pPr>
            <a:r>
              <a:rPr lang="en-US" sz="2800" dirty="0" smtClean="0"/>
              <a:t>Images </a:t>
            </a:r>
            <a:r>
              <a:rPr lang="en-US" sz="2800" dirty="0" smtClean="0">
                <a:sym typeface="Wingdings" pitchFamily="2" charset="2"/>
              </a:rPr>
              <a:t> </a:t>
            </a:r>
            <a:r>
              <a:rPr lang="en-US" sz="2800" dirty="0" smtClean="0">
                <a:sym typeface="Wingdings" pitchFamily="2" charset="2"/>
              </a:rPr>
              <a:t>Mar. 8, </a:t>
            </a:r>
            <a:r>
              <a:rPr lang="en-US" sz="2800" dirty="0" smtClean="0">
                <a:sym typeface="Wingdings" pitchFamily="2" charset="2"/>
              </a:rPr>
              <a:t>2011</a:t>
            </a:r>
            <a:endParaRPr lang="en-US" sz="2800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Looe</a:t>
            </a:r>
            <a:r>
              <a:rPr lang="en-US" dirty="0" smtClean="0"/>
              <a:t> Key geology</a:t>
            </a:r>
            <a:endParaRPr lang="en-US" dirty="0"/>
          </a:p>
        </p:txBody>
      </p:sp>
      <p:pic>
        <p:nvPicPr>
          <p:cNvPr id="4" name="Content Placeholder 3" descr="fig92LG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906" y="1600200"/>
            <a:ext cx="3888188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Looe</a:t>
            </a:r>
            <a:r>
              <a:rPr lang="en-US" dirty="0" smtClean="0"/>
              <a:t> Key features</a:t>
            </a:r>
            <a:endParaRPr lang="en-US" dirty="0"/>
          </a:p>
        </p:txBody>
      </p:sp>
      <p:pic>
        <p:nvPicPr>
          <p:cNvPr id="4" name="Content Placeholder 3" descr="fig88L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59508" y="1600200"/>
            <a:ext cx="6224984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Elkhorn coral</a:t>
            </a:r>
            <a:endParaRPr lang="en-US" dirty="0"/>
          </a:p>
        </p:txBody>
      </p:sp>
      <p:pic>
        <p:nvPicPr>
          <p:cNvPr id="4" name="Content Placeholder 3" descr="Elkhorn_Looe_Key_20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Staghorn</a:t>
            </a:r>
            <a:r>
              <a:rPr lang="en-US" dirty="0" smtClean="0"/>
              <a:t> corals and gorgonians</a:t>
            </a:r>
            <a:endParaRPr lang="en-US" dirty="0"/>
          </a:p>
        </p:txBody>
      </p:sp>
      <p:pic>
        <p:nvPicPr>
          <p:cNvPr id="7" name="Content Placeholder 6" descr="PICT0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600200"/>
            <a:ext cx="6096000" cy="4572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Gorgonians and debris</a:t>
            </a:r>
            <a:endParaRPr lang="en-US" dirty="0"/>
          </a:p>
        </p:txBody>
      </p:sp>
      <p:pic>
        <p:nvPicPr>
          <p:cNvPr id="4" name="Content Placeholder 3" descr="04_2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8588" y="1600200"/>
            <a:ext cx="6786824" cy="452596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Spurs and grooves</a:t>
            </a:r>
            <a:endParaRPr lang="en-US" dirty="0"/>
          </a:p>
        </p:txBody>
      </p:sp>
      <p:pic>
        <p:nvPicPr>
          <p:cNvPr id="4" name="Content Placeholder 3" descr="looe_key_ckm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600200"/>
            <a:ext cx="6858001" cy="4572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Barracuda</a:t>
            </a:r>
            <a:endParaRPr lang="en-US" dirty="0"/>
          </a:p>
        </p:txBody>
      </p:sp>
      <p:pic>
        <p:nvPicPr>
          <p:cNvPr id="4" name="Content Placeholder 3" descr="Cud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Blue parrotfish</a:t>
            </a:r>
            <a:endParaRPr lang="en-US" dirty="0"/>
          </a:p>
        </p:txBody>
      </p:sp>
      <p:pic>
        <p:nvPicPr>
          <p:cNvPr id="4" name="Content Placeholder 3" descr="blue_parrotfish_ma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706" y="1600200"/>
            <a:ext cx="7488587" cy="452596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Queen angelfish</a:t>
            </a:r>
            <a:endParaRPr lang="en-US" dirty="0"/>
          </a:p>
        </p:txBody>
      </p:sp>
      <p:pic>
        <p:nvPicPr>
          <p:cNvPr id="4" name="Content Placeholder 3" descr="looekey_pic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600200"/>
            <a:ext cx="6065308" cy="4548981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Queen angelfish</a:t>
            </a:r>
            <a:endParaRPr lang="en-US" dirty="0"/>
          </a:p>
        </p:txBody>
      </p:sp>
      <p:pic>
        <p:nvPicPr>
          <p:cNvPr id="4" name="Content Placeholder 3" descr="49138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Sand County Almanac</a:t>
            </a:r>
            <a:endParaRPr lang="en-US" dirty="0"/>
          </a:p>
        </p:txBody>
      </p:sp>
      <p:pic>
        <p:nvPicPr>
          <p:cNvPr id="4" name="Content Placeholder 3" descr="A-Sand-County-Almanac-And-Sketches-Here-and-There-Outdoor-Essays-Reflections-019505928X-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24200" y="1600994"/>
            <a:ext cx="2895600" cy="4524375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Blue angelfish</a:t>
            </a:r>
            <a:endParaRPr lang="en-US" dirty="0"/>
          </a:p>
        </p:txBody>
      </p:sp>
      <p:pic>
        <p:nvPicPr>
          <p:cNvPr id="4" name="Content Placeholder 3" descr="199415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Underwater music festival</a:t>
            </a:r>
            <a:endParaRPr lang="en-US" dirty="0"/>
          </a:p>
        </p:txBody>
      </p:sp>
      <p:pic>
        <p:nvPicPr>
          <p:cNvPr id="4" name="Content Placeholder 3" descr="music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799" y="1600200"/>
            <a:ext cx="6235737" cy="45720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Underwater music festival</a:t>
            </a:r>
            <a:endParaRPr lang="en-US" dirty="0"/>
          </a:p>
        </p:txBody>
      </p:sp>
      <p:pic>
        <p:nvPicPr>
          <p:cNvPr id="4" name="Content Placeholder 3" descr="UWmusic_pi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80413" y="1600200"/>
            <a:ext cx="5787187" cy="452910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Aldo Leopold</a:t>
            </a:r>
            <a:endParaRPr lang="en-US" dirty="0"/>
          </a:p>
        </p:txBody>
      </p:sp>
      <p:pic>
        <p:nvPicPr>
          <p:cNvPr id="7" name="Content Placeholder 6" descr="leopold3_mediu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09800" y="1602389"/>
            <a:ext cx="4697815" cy="464601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Florida Keys NMS</a:t>
            </a:r>
            <a:endParaRPr lang="en-US" dirty="0"/>
          </a:p>
        </p:txBody>
      </p:sp>
      <p:pic>
        <p:nvPicPr>
          <p:cNvPr id="4" name="Content Placeholder 3" descr="looe_key_referenc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9078" y="1905000"/>
            <a:ext cx="7300522" cy="392425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Florida Keys</a:t>
            </a:r>
            <a:endParaRPr lang="en-US" dirty="0"/>
          </a:p>
        </p:txBody>
      </p:sp>
      <p:pic>
        <p:nvPicPr>
          <p:cNvPr id="4" name="Content Placeholder 3" descr="LooeKey60_05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51229" y="1600200"/>
            <a:ext cx="7241541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Florida Keys aerial views</a:t>
            </a:r>
            <a:endParaRPr lang="en-US" dirty="0"/>
          </a:p>
        </p:txBody>
      </p:sp>
      <p:pic>
        <p:nvPicPr>
          <p:cNvPr id="4" name="Content Placeholder 3" descr="fig87L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21746" y="1600200"/>
            <a:ext cx="3700508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Looe</a:t>
            </a:r>
            <a:r>
              <a:rPr lang="en-US" dirty="0" smtClean="0"/>
              <a:t> Key Reef aerial view</a:t>
            </a:r>
            <a:endParaRPr lang="en-US" dirty="0"/>
          </a:p>
        </p:txBody>
      </p:sp>
      <p:pic>
        <p:nvPicPr>
          <p:cNvPr id="4" name="Content Placeholder 3" descr="looe ree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63283" y="1600200"/>
            <a:ext cx="5817433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Looe</a:t>
            </a:r>
            <a:r>
              <a:rPr lang="en-US" dirty="0" smtClean="0"/>
              <a:t> Key Reef aerial views</a:t>
            </a:r>
            <a:endParaRPr lang="en-US" dirty="0"/>
          </a:p>
        </p:txBody>
      </p:sp>
      <p:pic>
        <p:nvPicPr>
          <p:cNvPr id="5" name="Content Placeholder 4" descr="looekey-med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1500" y="2586831"/>
            <a:ext cx="3810000" cy="2552700"/>
          </a:xfrm>
        </p:spPr>
      </p:pic>
      <p:pic>
        <p:nvPicPr>
          <p:cNvPr id="6" name="Content Placeholder 5" descr="reef aerial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729008"/>
            <a:ext cx="4038600" cy="2268347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Looe</a:t>
            </a:r>
            <a:r>
              <a:rPr lang="en-US" dirty="0" smtClean="0"/>
              <a:t> Key NMS</a:t>
            </a:r>
            <a:endParaRPr lang="en-US" dirty="0"/>
          </a:p>
        </p:txBody>
      </p:sp>
      <p:pic>
        <p:nvPicPr>
          <p:cNvPr id="4" name="Content Placeholder 3" descr="looe_key_researc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79052" y="1600200"/>
            <a:ext cx="538589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2408</TotalTime>
  <Words>72</Words>
  <Application>Microsoft Office PowerPoint</Application>
  <PresentationFormat>On-screen Show (4:3)</PresentationFormat>
  <Paragraphs>23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Default Design</vt:lpstr>
      <vt:lpstr>Last Call for Corals</vt:lpstr>
      <vt:lpstr>A Sand County Almanac</vt:lpstr>
      <vt:lpstr>Aldo Leopold</vt:lpstr>
      <vt:lpstr>Florida Keys NMS</vt:lpstr>
      <vt:lpstr>Florida Keys</vt:lpstr>
      <vt:lpstr>Florida Keys aerial views</vt:lpstr>
      <vt:lpstr>Looe Key Reef aerial view</vt:lpstr>
      <vt:lpstr>Looe Key Reef aerial views</vt:lpstr>
      <vt:lpstr>Looe Key NMS</vt:lpstr>
      <vt:lpstr>Looe Key geology</vt:lpstr>
      <vt:lpstr>Looe Key features</vt:lpstr>
      <vt:lpstr>Elkhorn coral</vt:lpstr>
      <vt:lpstr>Staghorn corals and gorgonians</vt:lpstr>
      <vt:lpstr>Gorgonians and debris</vt:lpstr>
      <vt:lpstr>Spurs and grooves</vt:lpstr>
      <vt:lpstr>Barracuda</vt:lpstr>
      <vt:lpstr>Blue parrotfish</vt:lpstr>
      <vt:lpstr>Queen angelfish</vt:lpstr>
      <vt:lpstr>Queen angelfish</vt:lpstr>
      <vt:lpstr>Blue angelfish</vt:lpstr>
      <vt:lpstr>Underwater music festival</vt:lpstr>
      <vt:lpstr>Underwater music festival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Darwin’s Monkees</dc:title>
  <dc:creator>David M. Lawrence</dc:creator>
  <cp:lastModifiedBy>David M. Lawrence</cp:lastModifiedBy>
  <cp:revision>206</cp:revision>
  <dcterms:created xsi:type="dcterms:W3CDTF">2003-01-22T04:37:51Z</dcterms:created>
  <dcterms:modified xsi:type="dcterms:W3CDTF">2011-03-08T21:16:52Z</dcterms:modified>
</cp:coreProperties>
</file>